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8"/>
  </p:notesMasterIdLst>
  <p:sldIdLst>
    <p:sldId id="256" r:id="rId2"/>
    <p:sldId id="1122" r:id="rId3"/>
    <p:sldId id="471" r:id="rId4"/>
    <p:sldId id="1205" r:id="rId5"/>
    <p:sldId id="1177" r:id="rId6"/>
    <p:sldId id="1206" r:id="rId7"/>
    <p:sldId id="1176" r:id="rId8"/>
    <p:sldId id="1178" r:id="rId9"/>
    <p:sldId id="1182" r:id="rId10"/>
    <p:sldId id="1183" r:id="rId11"/>
    <p:sldId id="1180" r:id="rId12"/>
    <p:sldId id="1179" r:id="rId13"/>
    <p:sldId id="1184" r:id="rId14"/>
    <p:sldId id="1186" r:id="rId15"/>
    <p:sldId id="1207" r:id="rId16"/>
    <p:sldId id="1187" r:id="rId17"/>
    <p:sldId id="1188" r:id="rId18"/>
    <p:sldId id="1189" r:id="rId19"/>
    <p:sldId id="1191" r:id="rId20"/>
    <p:sldId id="1192" r:id="rId21"/>
    <p:sldId id="1190" r:id="rId22"/>
    <p:sldId id="1193" r:id="rId23"/>
    <p:sldId id="1194" r:id="rId24"/>
    <p:sldId id="1208" r:id="rId25"/>
    <p:sldId id="1195" r:id="rId26"/>
    <p:sldId id="1196" r:id="rId27"/>
    <p:sldId id="1197" r:id="rId28"/>
    <p:sldId id="1199" r:id="rId29"/>
    <p:sldId id="1200" r:id="rId30"/>
    <p:sldId id="1201" r:id="rId31"/>
    <p:sldId id="1202" r:id="rId32"/>
    <p:sldId id="1203" r:id="rId33"/>
    <p:sldId id="1204" r:id="rId34"/>
    <p:sldId id="1209" r:id="rId35"/>
    <p:sldId id="1210" r:id="rId36"/>
    <p:sldId id="550" r:id="rId3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205"/>
            <p14:sldId id="1177"/>
            <p14:sldId id="1206"/>
            <p14:sldId id="1176"/>
            <p14:sldId id="1178"/>
            <p14:sldId id="1182"/>
            <p14:sldId id="1183"/>
            <p14:sldId id="1180"/>
            <p14:sldId id="1179"/>
            <p14:sldId id="1184"/>
            <p14:sldId id="1186"/>
            <p14:sldId id="1207"/>
            <p14:sldId id="1187"/>
            <p14:sldId id="1188"/>
            <p14:sldId id="1189"/>
            <p14:sldId id="1191"/>
            <p14:sldId id="1192"/>
            <p14:sldId id="1190"/>
            <p14:sldId id="1193"/>
            <p14:sldId id="1194"/>
            <p14:sldId id="1208"/>
            <p14:sldId id="1195"/>
            <p14:sldId id="1196"/>
            <p14:sldId id="1197"/>
            <p14:sldId id="1199"/>
            <p14:sldId id="1200"/>
            <p14:sldId id="1201"/>
            <p14:sldId id="1202"/>
            <p14:sldId id="1203"/>
            <p14:sldId id="1204"/>
            <p14:sldId id="1209"/>
            <p14:sldId id="1210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5697D5"/>
    <a:srgbClr val="508AC1"/>
    <a:srgbClr val="41719C"/>
    <a:srgbClr val="5EA985"/>
    <a:srgbClr val="57B98F"/>
    <a:srgbClr val="9E60B8"/>
    <a:srgbClr val="025249"/>
    <a:srgbClr val="B58900"/>
    <a:srgbClr val="EB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13"/>
    <p:restoredTop sz="96853" autoAdjust="0"/>
  </p:normalViewPr>
  <p:slideViewPr>
    <p:cSldViewPr snapToGrid="0" snapToObjects="1">
      <p:cViewPr varScale="1">
        <p:scale>
          <a:sx n="165" d="100"/>
          <a:sy n="165" d="100"/>
        </p:scale>
        <p:origin x="216" y="10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3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8680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352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724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420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457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546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9942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548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8083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908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2377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0320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8058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2696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4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74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3138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08365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0087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932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6997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49179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78355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4786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15449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34314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8067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9594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799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189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364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4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62400" y="1161397"/>
            <a:ext cx="636939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Subscriptions</a:t>
            </a:r>
            <a:endParaRPr lang="de-DE" sz="4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GraphQL Galaxy, online | </a:t>
            </a:r>
            <a:r>
              <a:rPr lang="de-DE" sz="1200" spc="60" dirty="0" err="1">
                <a:solidFill>
                  <a:srgbClr val="D4EBE9"/>
                </a:solidFill>
              </a:rPr>
              <a:t>Dec</a:t>
            </a:r>
            <a:r>
              <a:rPr lang="de-DE" sz="1200" spc="60" dirty="0">
                <a:solidFill>
                  <a:srgbClr val="D4EBE9"/>
                </a:solidFill>
              </a:rPr>
              <a:t> 8-9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167161" y="2101163"/>
            <a:ext cx="75726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Kafka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and </a:t>
            </a:r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</a:rPr>
              <a:t>Debezium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/wjax2022-gql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DFEBC18-5492-30E2-3784-3056D22FF40C}"/>
              </a:ext>
            </a:extLst>
          </p:cNvPr>
          <p:cNvSpPr/>
          <p:nvPr/>
        </p:nvSpPr>
        <p:spPr>
          <a:xfrm>
            <a:off x="3168109" y="674478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2B3C72A-F4D9-6CE3-E6C0-586239276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01" y="519191"/>
            <a:ext cx="8604194" cy="3657599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772D7706-E3E6-D078-8732-56E267B4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334648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D5BEA0F-CFE8-209E-5DCF-2D1C7E556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563934"/>
            <a:ext cx="8498944" cy="3612858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22A89DA-3723-4B22-64EA-2A0D95E7E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4290341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F6DB07F-F635-D946-8BC3-34F6691BF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5" y="560808"/>
            <a:ext cx="8506295" cy="3615983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A5A1D7A-C587-F62A-0C50-C036B677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25778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8B6292F0-D6C7-29CD-961B-D0DCF15EC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806950-BA7D-93FE-DC60-C068AED99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60807"/>
            <a:ext cx="8506295" cy="361598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DE15ABD-B0B0-9CD5-21D5-89B3CA2ED7FA}"/>
              </a:ext>
            </a:extLst>
          </p:cNvPr>
          <p:cNvSpPr txBox="1"/>
          <p:nvPr/>
        </p:nvSpPr>
        <p:spPr>
          <a:xfrm>
            <a:off x="5246176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😊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B3EE92-8F1F-1037-9149-00F88651AE08}"/>
              </a:ext>
            </a:extLst>
          </p:cNvPr>
          <p:cNvSpPr txBox="1"/>
          <p:nvPr/>
        </p:nvSpPr>
        <p:spPr>
          <a:xfrm>
            <a:off x="8242515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1863461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BB01975-8257-5DA6-3316-686A79C5D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1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3E86734C-3873-95A9-CB13-459CD6E5D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917586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0445CC3-3A35-C5AD-BE25-1462C4E1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56700"/>
            <a:ext cx="7214491" cy="4175077"/>
          </a:xfrm>
          <a:prstGeom prst="rect">
            <a:avLst/>
          </a:prstGeom>
        </p:spPr>
      </p:pic>
      <p:sp>
        <p:nvSpPr>
          <p:cNvPr id="9" name="Titel 5">
            <a:extLst>
              <a:ext uri="{FF2B5EF4-FFF2-40B4-BE49-F238E27FC236}">
                <a16:creationId xmlns:a16="http://schemas.microsoft.com/office/drawing/2014/main" id="{8A7E9F54-0611-ECD1-1797-3F3D8F2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4193504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3728455-D948-4DB3-5C24-DEFB5238D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198136" cy="416561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E0BC921-0A18-D33B-E1A3-1BF77AAB8F0D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E025E8-C157-2DF2-983F-9D7FD0F7E9FC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AAE6421E-A1B9-88C1-698F-0337FA70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3302106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76978293-642D-2A3E-9E51-EC34D65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380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B9AD622-4716-0732-442D-82468CF6F7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542"/>
          <a:stretch/>
        </p:blipFill>
        <p:spPr>
          <a:xfrm>
            <a:off x="761743" y="1797802"/>
            <a:ext cx="7696457" cy="836909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DE828021-5A19-9430-6937-D0A10A98B6C2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697D5"/>
          </a:solidFill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>
                <a:solidFill>
                  <a:srgbClr val="D4EBE9"/>
                </a:solidFill>
              </a:rPr>
              <a:t>Apache Kafka – https://kafka.apache.org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32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B9AD622-4716-0732-442D-82468CF6F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43" y="400456"/>
            <a:ext cx="7696457" cy="2234256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A09E0B10-588C-4246-DF78-715BA89AC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089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9E7ABB5-148C-CA96-D443-43B211685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00456"/>
            <a:ext cx="7772400" cy="3738154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6FEBECD1-E478-2DE7-6EDC-CD8E1A818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301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D90EA66-32AB-F96D-A8A1-1AFC41E5B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00456"/>
            <a:ext cx="7772400" cy="3738154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6527A5DC-79F3-62D8-73FE-B7BEACD69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742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56D6CF5-E9E6-CF0C-719B-E35034493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4"/>
            <a:ext cx="7362611" cy="416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95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7ED1D59-A879-85F0-2470-EAE80A039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  <p:sp>
        <p:nvSpPr>
          <p:cNvPr id="5" name="Titel 5">
            <a:extLst>
              <a:ext uri="{FF2B5EF4-FFF2-40B4-BE49-F238E27FC236}">
                <a16:creationId xmlns:a16="http://schemas.microsoft.com/office/drawing/2014/main" id="{68266690-68F6-5FA5-E58D-EDBDD03D5DFB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702315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18E9E1B-BB57-AA0A-4F07-88B229303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58453AB-A6B4-AEB7-EA00-92754C2315D9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07ADAF6-67C5-3977-504B-E346237ED74D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A7BB7843-1050-45BD-6F48-D1CED72F307C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910280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DB53DED-0B4B-4607-D374-34C89EFC6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41" y="166166"/>
            <a:ext cx="8020100" cy="4169779"/>
          </a:xfrm>
          <a:prstGeom prst="rect">
            <a:avLst/>
          </a:prstGeom>
        </p:spPr>
      </p:pic>
      <p:sp>
        <p:nvSpPr>
          <p:cNvPr id="10" name="Titel 5">
            <a:extLst>
              <a:ext uri="{FF2B5EF4-FFF2-40B4-BE49-F238E27FC236}">
                <a16:creationId xmlns:a16="http://schemas.microsoft.com/office/drawing/2014/main" id="{A09CD55D-4DBA-1BFB-9C29-D8F7AC897A4D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660746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488467C-6B8B-B5CD-71F2-B587F1529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40" y="166166"/>
            <a:ext cx="8020099" cy="41697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185C0D-ADDE-CA59-D157-7ED5C307F1D0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AB5C045-A739-C707-23D2-4194BE8C151F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12072CB-B163-2EBA-BC67-F31726FABD6A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53473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800" cap="none" spc="75" dirty="0">
                <a:solidFill>
                  <a:srgbClr val="D4EBE9"/>
                </a:solidFill>
              </a:rPr>
              <a:t>Change Data Capture (CDC)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6197E83-6F17-E4F5-DC05-011366E5C7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797"/>
          <a:stretch/>
        </p:blipFill>
        <p:spPr>
          <a:xfrm>
            <a:off x="685800" y="473344"/>
            <a:ext cx="7772400" cy="231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40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26197E83-6F17-E4F5-DC05-011366E5C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73344"/>
            <a:ext cx="7772400" cy="3607877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78A7A5B-198C-32CA-C500-73E5CC9A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41E2372A-02D1-A99C-A98D-17AE49FA593E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697D5"/>
          </a:solidFill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>
                <a:solidFill>
                  <a:srgbClr val="D4EBE9"/>
                </a:solidFill>
              </a:rPr>
              <a:t>Change Data Capture (CDC)</a:t>
            </a:r>
            <a:endParaRPr lang="de-DE" sz="28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08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E9E03217-B50C-DA82-FE3A-D9298686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GraphQL API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432E261-5A72-A6CA-7A6B-0E3398B54982}"/>
              </a:ext>
            </a:extLst>
          </p:cNvPr>
          <p:cNvSpPr txBox="1"/>
          <p:nvPr/>
        </p:nvSpPr>
        <p:spPr>
          <a:xfrm>
            <a:off x="2147978" y="489182"/>
            <a:ext cx="4161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Customer {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BF76ECE-A52A-1EE2-E52C-44C7ABF68D16}"/>
              </a:ext>
            </a:extLst>
          </p:cNvPr>
          <p:cNvSpPr txBox="1"/>
          <p:nvPr/>
        </p:nvSpPr>
        <p:spPr>
          <a:xfrm>
            <a:off x="2147978" y="1998313"/>
            <a:ext cx="6462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Customer!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3703F84-AB0E-7E02-6367-54EB9DA20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28" y="108592"/>
            <a:ext cx="7433744" cy="420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16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CD30CC98-FA61-7AF8-C180-C646BB7E3030}"/>
              </a:ext>
            </a:extLst>
          </p:cNvPr>
          <p:cNvSpPr txBox="1">
            <a:spLocks/>
          </p:cNvSpPr>
          <p:nvPr/>
        </p:nvSpPr>
        <p:spPr>
          <a:xfrm>
            <a:off x="46495" y="2466312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 dirty="0">
                <a:solidFill>
                  <a:srgbClr val="FF0000"/>
                </a:solidFill>
              </a:rPr>
              <a:t>CHANGE EVENT IM DETAIL</a:t>
            </a:r>
          </a:p>
        </p:txBody>
      </p:sp>
    </p:spTree>
    <p:extLst>
      <p:ext uri="{BB962C8B-B14F-4D97-AF65-F5344CB8AC3E}">
        <p14:creationId xmlns:p14="http://schemas.microsoft.com/office/powerpoint/2010/main" val="963309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87A05-D8C0-9D1C-8762-B909735DE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986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2C7F0E-5EC1-7FAA-9166-B53E9AFD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11858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85715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23398479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62C7F0E-5EC1-7FAA-9166-B53E9AFD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11858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85715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4319D06-895F-F4D2-07D0-FBD012F853E4}"/>
              </a:ext>
            </a:extLst>
          </p:cNvPr>
          <p:cNvSpPr/>
          <p:nvPr/>
        </p:nvSpPr>
        <p:spPr>
          <a:xfrm>
            <a:off x="929898" y="151394"/>
            <a:ext cx="7400441" cy="4304369"/>
          </a:xfrm>
          <a:prstGeom prst="rect">
            <a:avLst/>
          </a:prstGeom>
          <a:solidFill>
            <a:srgbClr val="D4EBE9">
              <a:alpha val="711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			</a:t>
            </a: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985788">
            <a:off x="2186412" y="1836381"/>
            <a:ext cx="4887411" cy="592667"/>
          </a:xfrm>
        </p:spPr>
        <p:txBody>
          <a:bodyPr>
            <a:normAutofit fontScale="90000"/>
          </a:bodyPr>
          <a:lstStyle/>
          <a:p>
            <a:r>
              <a:rPr lang="de-DE" sz="12800" cap="none" spc="75" dirty="0"/>
              <a:t>Demo</a:t>
            </a:r>
            <a:r>
              <a:rPr lang="de-DE" sz="2800" cap="none" spc="75" dirty="0"/>
              <a:t> </a:t>
            </a:r>
          </a:p>
        </p:txBody>
      </p:sp>
      <p:sp>
        <p:nvSpPr>
          <p:cNvPr id="9" name="Titel 5">
            <a:extLst>
              <a:ext uri="{FF2B5EF4-FFF2-40B4-BE49-F238E27FC236}">
                <a16:creationId xmlns:a16="http://schemas.microsoft.com/office/drawing/2014/main" id="{2EF875AC-B700-F690-5272-FB2ACD10EA4E}"/>
              </a:ext>
            </a:extLst>
          </p:cNvPr>
          <p:cNvSpPr txBox="1">
            <a:spLocks/>
          </p:cNvSpPr>
          <p:nvPr/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/>
              <a:t>https://</a:t>
            </a:r>
            <a:r>
              <a:rPr lang="de-DE" sz="2400" cap="none" spc="75" dirty="0" err="1"/>
              <a:t>graphql.schule</a:t>
            </a:r>
            <a:r>
              <a:rPr lang="de-DE" sz="2400" cap="none" spc="75" dirty="0"/>
              <a:t>/</a:t>
            </a:r>
            <a:r>
              <a:rPr lang="de-DE" sz="2400" cap="none" spc="75" dirty="0" err="1"/>
              <a:t>galaxy-example</a:t>
            </a:r>
            <a:endParaRPr lang="de-DE" sz="2400" cap="none" spc="75" dirty="0"/>
          </a:p>
        </p:txBody>
      </p:sp>
    </p:spTree>
    <p:extLst>
      <p:ext uri="{BB962C8B-B14F-4D97-AF65-F5344CB8AC3E}">
        <p14:creationId xmlns:p14="http://schemas.microsoft.com/office/powerpoint/2010/main" val="4653050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CD30CC98-FA61-7AF8-C180-C646BB7E3030}"/>
              </a:ext>
            </a:extLst>
          </p:cNvPr>
          <p:cNvSpPr txBox="1">
            <a:spLocks/>
          </p:cNvSpPr>
          <p:nvPr/>
        </p:nvSpPr>
        <p:spPr>
          <a:xfrm>
            <a:off x="46495" y="2466312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 fontScale="925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 dirty="0">
                <a:solidFill>
                  <a:srgbClr val="FF0000"/>
                </a:solidFill>
              </a:rPr>
              <a:t>Summary mit Ausblick: K + DBZ für DB Read Model</a:t>
            </a:r>
          </a:p>
        </p:txBody>
      </p:sp>
    </p:spTree>
    <p:extLst>
      <p:ext uri="{BB962C8B-B14F-4D97-AF65-F5344CB8AC3E}">
        <p14:creationId xmlns:p14="http://schemas.microsoft.com/office/powerpoint/2010/main" val="24820283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871587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Thanks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lot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259509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/galaxy-2022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galaxy-example</a:t>
            </a:r>
            <a:endParaRPr lang="de-DE" sz="1800" b="1" spc="40" dirty="0">
              <a:solidFill>
                <a:srgbClr val="41719C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de-DE" b="1" spc="40" dirty="0">
                <a:solidFill>
                  <a:srgbClr val="025249"/>
                </a:solidFill>
              </a:rPr>
              <a:t>C</a:t>
            </a:r>
            <a:r>
              <a:rPr lang="de-DE" sz="1800" b="1" spc="40" dirty="0">
                <a:solidFill>
                  <a:srgbClr val="025249"/>
                </a:solidFill>
              </a:rPr>
              <a:t>ontact: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E9E03217-B50C-DA82-FE3A-D9298686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GraphQL API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432E261-5A72-A6CA-7A6B-0E3398B54982}"/>
              </a:ext>
            </a:extLst>
          </p:cNvPr>
          <p:cNvSpPr txBox="1"/>
          <p:nvPr/>
        </p:nvSpPr>
        <p:spPr>
          <a:xfrm>
            <a:off x="2147978" y="489182"/>
            <a:ext cx="4161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Customer {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281CA1E-0E74-2786-21EB-8F8E3AB5C9D2}"/>
              </a:ext>
            </a:extLst>
          </p:cNvPr>
          <p:cNvSpPr txBox="1"/>
          <p:nvPr/>
        </p:nvSpPr>
        <p:spPr>
          <a:xfrm>
            <a:off x="2147978" y="3169717"/>
            <a:ext cx="66149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Customer! 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 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BF76ECE-A52A-1EE2-E52C-44C7ABF68D16}"/>
              </a:ext>
            </a:extLst>
          </p:cNvPr>
          <p:cNvSpPr txBox="1"/>
          <p:nvPr/>
        </p:nvSpPr>
        <p:spPr>
          <a:xfrm>
            <a:off x="2147978" y="1998313"/>
            <a:ext cx="6462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Customer!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505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BD65B95-F594-55E4-E9E3-AFE0B55BC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47985"/>
            <a:ext cx="8770165" cy="362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80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606111A-4F60-9C62-8288-222968F17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50759"/>
            <a:ext cx="8529941" cy="362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06CD6D0-270E-65C2-F8B7-012B1C634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7" y="560810"/>
            <a:ext cx="8739167" cy="3615984"/>
          </a:xfrm>
          <a:prstGeom prst="rect">
            <a:avLst/>
          </a:prstGeom>
        </p:spPr>
      </p:pic>
      <p:sp>
        <p:nvSpPr>
          <p:cNvPr id="9" name="Titel 5">
            <a:extLst>
              <a:ext uri="{FF2B5EF4-FFF2-40B4-BE49-F238E27FC236}">
                <a16:creationId xmlns:a16="http://schemas.microsoft.com/office/drawing/2014/main" id="{C401E192-C0CD-538F-2AB8-75465B17B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</p:spTree>
    <p:extLst>
      <p:ext uri="{BB962C8B-B14F-4D97-AF65-F5344CB8AC3E}">
        <p14:creationId xmlns:p14="http://schemas.microsoft.com/office/powerpoint/2010/main" val="3046894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B958521-836C-9A95-033F-D89DE597B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5" y="3580109"/>
            <a:ext cx="8497833" cy="596684"/>
          </a:xfrm>
          <a:prstGeom prst="rect">
            <a:avLst/>
          </a:prstGeom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F69B3699-68C9-08E4-6ECE-377F61D3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1412748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58C848F-592F-E0D0-B594-E4D4BD0CE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01" y="519192"/>
            <a:ext cx="8604193" cy="3657599"/>
          </a:xfrm>
          <a:prstGeom prst="rect">
            <a:avLst/>
          </a:prstGeom>
        </p:spPr>
      </p:pic>
      <p:sp>
        <p:nvSpPr>
          <p:cNvPr id="11" name="Titel 5">
            <a:extLst>
              <a:ext uri="{FF2B5EF4-FFF2-40B4-BE49-F238E27FC236}">
                <a16:creationId xmlns:a16="http://schemas.microsoft.com/office/drawing/2014/main" id="{26D2A747-C7AD-2623-F28F-6FD50D3D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1059298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408</Words>
  <Application>Microsoft Macintosh PowerPoint</Application>
  <PresentationFormat>Bildschirmpräsentation (16:9)</PresentationFormat>
  <Paragraphs>118</Paragraphs>
  <Slides>36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Sans Pro</vt:lpstr>
      <vt:lpstr>Office-Design</vt:lpstr>
      <vt:lpstr>GraphQL Galaxy, online | Dec 8-9 2022 | @nilshartmann</vt:lpstr>
      <vt:lpstr>https://nilshartmann.net</vt:lpstr>
      <vt:lpstr>A GraphQL API</vt:lpstr>
      <vt:lpstr>A GraphQL API</vt:lpstr>
      <vt:lpstr>A simple use-case</vt:lpstr>
      <vt:lpstr>A simple use-case</vt:lpstr>
      <vt:lpstr>A simple use-case</vt:lpstr>
      <vt:lpstr>A simple use-case 🤔</vt:lpstr>
      <vt:lpstr>A simple use-case 🤔</vt:lpstr>
      <vt:lpstr>A simple use-case 🤔</vt:lpstr>
      <vt:lpstr>A simple use-case 🤔</vt:lpstr>
      <vt:lpstr>A simple use-case 🤔</vt:lpstr>
      <vt:lpstr>A simple use-case 🤔</vt:lpstr>
      <vt:lpstr>Message Broker</vt:lpstr>
      <vt:lpstr>Message Broker</vt:lpstr>
      <vt:lpstr>Message Broker</vt:lpstr>
      <vt:lpstr>Message Broker</vt:lpstr>
      <vt:lpstr>Apache Kafka – https://kafka.apache.org</vt:lpstr>
      <vt:lpstr>PowerPoint-Präsentation</vt:lpstr>
      <vt:lpstr>Apache Kafka – https://kafka.apache.org</vt:lpstr>
      <vt:lpstr>Apache Kafka – https://kafka.apache.org</vt:lpstr>
      <vt:lpstr>Apache Kafka – https://kafka.apache.org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Change Data Capture (CDC)</vt:lpstr>
      <vt:lpstr>PowerPoint-Präsentation</vt:lpstr>
      <vt:lpstr>Debezium – https://debezium.io</vt:lpstr>
      <vt:lpstr>Debezium</vt:lpstr>
      <vt:lpstr>Debezium</vt:lpstr>
      <vt:lpstr>Debezium</vt:lpstr>
      <vt:lpstr>Demo </vt:lpstr>
      <vt:lpstr>Debezium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1213</cp:revision>
  <cp:lastPrinted>2019-09-03T13:49:24Z</cp:lastPrinted>
  <dcterms:created xsi:type="dcterms:W3CDTF">2016-03-28T15:59:53Z</dcterms:created>
  <dcterms:modified xsi:type="dcterms:W3CDTF">2022-11-21T20:03:22Z</dcterms:modified>
</cp:coreProperties>
</file>